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78" r:id="rId5"/>
    <p:sldId id="280" r:id="rId6"/>
    <p:sldId id="282" r:id="rId7"/>
    <p:sldId id="283" r:id="rId8"/>
    <p:sldId id="281" r:id="rId9"/>
  </p:sldIdLst>
  <p:sldSz cx="12192000" cy="6858000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Štýl s motívom 1 - zvýrazneni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Štýl s motívom 2 - zvýraznenie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Štýl s motívom 2 - zvýraznenie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Bez štýlu, mriežka tabuľ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69CD578-6EB6-4FDE-AB7B-70DDBF4178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k-SK"/>
              <a:t>Kliknutím upravte štýl predlohy nadpisu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0F313989-0DE2-456B-946D-9AB7B48854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/>
              <a:t>Kliknutím upravte štýl predlohy podnadpisu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20CDC352-079D-4DFD-97F3-7D08A93AF9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4B56-DBFD-47DF-AD6F-45908B43EB8C}" type="datetimeFigureOut">
              <a:rPr lang="sk-SK" smtClean="0"/>
              <a:t>7. 11. 2022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2822AA7D-27B9-4F32-A554-3536ECE3FA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79FF07E1-C1CB-423D-8AAD-BDC257A7D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C299D-B488-406D-BB4C-EC2B701DFC2D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277984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A7DD69A-D9CD-4F78-B226-F06C3FBBCF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zvislý text 2">
            <a:extLst>
              <a:ext uri="{FF2B5EF4-FFF2-40B4-BE49-F238E27FC236}">
                <a16:creationId xmlns:a16="http://schemas.microsoft.com/office/drawing/2014/main" id="{975FA4C8-E9A2-4C46-B245-F767FDCB87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4EFB7BC7-87ED-4C55-88C9-E54CB51C2A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4B56-DBFD-47DF-AD6F-45908B43EB8C}" type="datetimeFigureOut">
              <a:rPr lang="sk-SK" smtClean="0"/>
              <a:t>7. 11. 2022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0F0C7DDC-1734-403B-A65C-9327829AF6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E91DADF6-F5D9-4EA6-99FC-A955C7439E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C299D-B488-406D-BB4C-EC2B701DFC2D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8833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>
            <a:extLst>
              <a:ext uri="{FF2B5EF4-FFF2-40B4-BE49-F238E27FC236}">
                <a16:creationId xmlns:a16="http://schemas.microsoft.com/office/drawing/2014/main" id="{3A0E6722-1588-43DF-A00F-9CE4981461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zvislý text 2">
            <a:extLst>
              <a:ext uri="{FF2B5EF4-FFF2-40B4-BE49-F238E27FC236}">
                <a16:creationId xmlns:a16="http://schemas.microsoft.com/office/drawing/2014/main" id="{A96988DE-03D0-4EED-B8F2-AB92F9F0BF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455A223A-921C-479A-A284-D5432DB20F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4B56-DBFD-47DF-AD6F-45908B43EB8C}" type="datetimeFigureOut">
              <a:rPr lang="sk-SK" smtClean="0"/>
              <a:t>7. 11. 2022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2E503620-B92C-420E-8213-5AB14108A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BFC85A68-CE25-4A37-8537-2202F6383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C299D-B488-406D-BB4C-EC2B701DFC2D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468566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C9302F5-6649-4B85-A452-946C34507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4D0E65C7-77F1-46F1-9EA4-97CFB62272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9FF1F84A-F4AD-479A-B806-6F8A2FC41D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4B56-DBFD-47DF-AD6F-45908B43EB8C}" type="datetimeFigureOut">
              <a:rPr lang="sk-SK" smtClean="0"/>
              <a:t>7. 11. 2022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B474DC26-7BD7-4A0D-B183-341C7799D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6D1FDDAC-F622-41E0-99D7-FE59171CA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C299D-B488-406D-BB4C-EC2B701DFC2D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609406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6D94005-FC0B-45AC-A97A-45DD0673A1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A783CD74-D660-413A-8BB3-CE7281DCC7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53E9303F-B5DE-44C0-ABE9-D7AAD9F61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4B56-DBFD-47DF-AD6F-45908B43EB8C}" type="datetimeFigureOut">
              <a:rPr lang="sk-SK" smtClean="0"/>
              <a:t>7. 11. 2022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B2162CD4-848C-4ABB-BC56-5F0D650A3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9ED68ACA-69FB-4162-B99E-44AEAF24F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C299D-B488-406D-BB4C-EC2B701DFC2D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509006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9FDF5D2-3654-49D9-A5D1-21C891F2DB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EBACE7FB-6F16-412E-881C-5C56E1A720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7640" y="1168989"/>
            <a:ext cx="5181600" cy="4351338"/>
          </a:xfrm>
        </p:spPr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obsah 3">
            <a:extLst>
              <a:ext uri="{FF2B5EF4-FFF2-40B4-BE49-F238E27FC236}">
                <a16:creationId xmlns:a16="http://schemas.microsoft.com/office/drawing/2014/main" id="{35751613-02F8-4327-B58E-BCAFFF9A7E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01640" y="1168989"/>
            <a:ext cx="5181600" cy="4351338"/>
          </a:xfrm>
        </p:spPr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5" name="Zástupný objekt pre dátum 4">
            <a:extLst>
              <a:ext uri="{FF2B5EF4-FFF2-40B4-BE49-F238E27FC236}">
                <a16:creationId xmlns:a16="http://schemas.microsoft.com/office/drawing/2014/main" id="{D14BAC7D-DF48-4C64-BF6A-6F1A96C64B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4B56-DBFD-47DF-AD6F-45908B43EB8C}" type="datetimeFigureOut">
              <a:rPr lang="sk-SK" smtClean="0"/>
              <a:t>7. 11. 2022</a:t>
            </a:fld>
            <a:endParaRPr lang="sk-SK"/>
          </a:p>
        </p:txBody>
      </p:sp>
      <p:sp>
        <p:nvSpPr>
          <p:cNvPr id="6" name="Zástupný objekt pre pätu 5">
            <a:extLst>
              <a:ext uri="{FF2B5EF4-FFF2-40B4-BE49-F238E27FC236}">
                <a16:creationId xmlns:a16="http://schemas.microsoft.com/office/drawing/2014/main" id="{0BC03D5C-400E-4C73-87C2-D145EB4755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objekt pre číslo snímky 6">
            <a:extLst>
              <a:ext uri="{FF2B5EF4-FFF2-40B4-BE49-F238E27FC236}">
                <a16:creationId xmlns:a16="http://schemas.microsoft.com/office/drawing/2014/main" id="{CEEF6104-45D6-4D73-BBFB-A76BA6F1F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C299D-B488-406D-BB4C-EC2B701DFC2D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38677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2297428-0A02-4F13-906A-818692DAEC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268" y="104776"/>
            <a:ext cx="10515600" cy="823912"/>
          </a:xfrm>
        </p:spPr>
        <p:txBody>
          <a:bodyPr/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359BF132-41FD-4FFF-A84B-1380E249B5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8268" y="1028020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Zástupný objekt pre obsah 3">
            <a:extLst>
              <a:ext uri="{FF2B5EF4-FFF2-40B4-BE49-F238E27FC236}">
                <a16:creationId xmlns:a16="http://schemas.microsoft.com/office/drawing/2014/main" id="{700D9265-E709-49CA-97E1-29E0B266E7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8267" y="1974396"/>
            <a:ext cx="5157787" cy="3684588"/>
          </a:xfrm>
        </p:spPr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99636A43-1CFC-4A00-BD37-EF72EE2C64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561806" y="1028020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6" name="Zástupný objekt pre obsah 5">
            <a:extLst>
              <a:ext uri="{FF2B5EF4-FFF2-40B4-BE49-F238E27FC236}">
                <a16:creationId xmlns:a16="http://schemas.microsoft.com/office/drawing/2014/main" id="{C1B5FECB-3004-4021-B94C-1F19A7BC3B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561806" y="2001202"/>
            <a:ext cx="5183188" cy="3684588"/>
          </a:xfrm>
        </p:spPr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7" name="Zástupný objekt pre dátum 6">
            <a:extLst>
              <a:ext uri="{FF2B5EF4-FFF2-40B4-BE49-F238E27FC236}">
                <a16:creationId xmlns:a16="http://schemas.microsoft.com/office/drawing/2014/main" id="{279DF412-2AB6-4AF9-97F9-9A182643F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4B56-DBFD-47DF-AD6F-45908B43EB8C}" type="datetimeFigureOut">
              <a:rPr lang="sk-SK" smtClean="0"/>
              <a:t>7. 11. 2022</a:t>
            </a:fld>
            <a:endParaRPr lang="sk-SK"/>
          </a:p>
        </p:txBody>
      </p:sp>
      <p:sp>
        <p:nvSpPr>
          <p:cNvPr id="8" name="Zástupný objekt pre pätu 7">
            <a:extLst>
              <a:ext uri="{FF2B5EF4-FFF2-40B4-BE49-F238E27FC236}">
                <a16:creationId xmlns:a16="http://schemas.microsoft.com/office/drawing/2014/main" id="{2A452842-6BD2-40E8-A7B1-6E953AF101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Zástupný objekt pre číslo snímky 8">
            <a:extLst>
              <a:ext uri="{FF2B5EF4-FFF2-40B4-BE49-F238E27FC236}">
                <a16:creationId xmlns:a16="http://schemas.microsoft.com/office/drawing/2014/main" id="{98B805FA-AB70-429D-9D2C-1FA5D7EDD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C299D-B488-406D-BB4C-EC2B701DFC2D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5542264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62A6AF4-F34D-4E4D-943B-9F6A73FF5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dátum 2">
            <a:extLst>
              <a:ext uri="{FF2B5EF4-FFF2-40B4-BE49-F238E27FC236}">
                <a16:creationId xmlns:a16="http://schemas.microsoft.com/office/drawing/2014/main" id="{613585B8-212C-48A9-9A9E-7C8C14ECE7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4B56-DBFD-47DF-AD6F-45908B43EB8C}" type="datetimeFigureOut">
              <a:rPr lang="sk-SK" smtClean="0"/>
              <a:t>7. 11. 2022</a:t>
            </a:fld>
            <a:endParaRPr lang="sk-SK"/>
          </a:p>
        </p:txBody>
      </p:sp>
      <p:sp>
        <p:nvSpPr>
          <p:cNvPr id="4" name="Zástupný objekt pre pätu 3">
            <a:extLst>
              <a:ext uri="{FF2B5EF4-FFF2-40B4-BE49-F238E27FC236}">
                <a16:creationId xmlns:a16="http://schemas.microsoft.com/office/drawing/2014/main" id="{6428829A-672E-4883-9236-ACB03865A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Zástupný objekt pre číslo snímky 4">
            <a:extLst>
              <a:ext uri="{FF2B5EF4-FFF2-40B4-BE49-F238E27FC236}">
                <a16:creationId xmlns:a16="http://schemas.microsoft.com/office/drawing/2014/main" id="{11F2F467-5CAC-449A-9406-FA9ECE7CB6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C299D-B488-406D-BB4C-EC2B701DFC2D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9364782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dátum 1">
            <a:extLst>
              <a:ext uri="{FF2B5EF4-FFF2-40B4-BE49-F238E27FC236}">
                <a16:creationId xmlns:a16="http://schemas.microsoft.com/office/drawing/2014/main" id="{358C9DEC-EEA0-40F3-8CDA-202B66299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4B56-DBFD-47DF-AD6F-45908B43EB8C}" type="datetimeFigureOut">
              <a:rPr lang="sk-SK" smtClean="0"/>
              <a:t>7. 11. 2022</a:t>
            </a:fld>
            <a:endParaRPr lang="sk-SK"/>
          </a:p>
        </p:txBody>
      </p:sp>
      <p:sp>
        <p:nvSpPr>
          <p:cNvPr id="3" name="Zástupný objekt pre pätu 2">
            <a:extLst>
              <a:ext uri="{FF2B5EF4-FFF2-40B4-BE49-F238E27FC236}">
                <a16:creationId xmlns:a16="http://schemas.microsoft.com/office/drawing/2014/main" id="{18EE14EC-46A9-4787-82CC-5158321B9A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C1BC9B80-1CBF-4F8C-AA62-7C80BA550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C299D-B488-406D-BB4C-EC2B701DFC2D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933799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0596756-4AB2-461D-9DE7-60A509DE10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358B50FE-9D30-4CD3-8BBB-B860B78BB9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F3556DE3-2C3F-4DA8-AB72-3BEFB9607B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5" name="Zástupný objekt pre dátum 4">
            <a:extLst>
              <a:ext uri="{FF2B5EF4-FFF2-40B4-BE49-F238E27FC236}">
                <a16:creationId xmlns:a16="http://schemas.microsoft.com/office/drawing/2014/main" id="{A80CF34B-DC02-4BD0-BFCB-20CD11C333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4B56-DBFD-47DF-AD6F-45908B43EB8C}" type="datetimeFigureOut">
              <a:rPr lang="sk-SK" smtClean="0"/>
              <a:t>7. 11. 2022</a:t>
            </a:fld>
            <a:endParaRPr lang="sk-SK"/>
          </a:p>
        </p:txBody>
      </p:sp>
      <p:sp>
        <p:nvSpPr>
          <p:cNvPr id="6" name="Zástupný objekt pre pätu 5">
            <a:extLst>
              <a:ext uri="{FF2B5EF4-FFF2-40B4-BE49-F238E27FC236}">
                <a16:creationId xmlns:a16="http://schemas.microsoft.com/office/drawing/2014/main" id="{887212FC-913C-48F0-A281-8D8C73E6D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objekt pre číslo snímky 6">
            <a:extLst>
              <a:ext uri="{FF2B5EF4-FFF2-40B4-BE49-F238E27FC236}">
                <a16:creationId xmlns:a16="http://schemas.microsoft.com/office/drawing/2014/main" id="{5F0BE1DF-5BC9-4D5A-AE0D-A3750CDF4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C299D-B488-406D-BB4C-EC2B701DFC2D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636115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3A67B65-2A4F-4136-870F-3CEF3F76B3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obrázok 2">
            <a:extLst>
              <a:ext uri="{FF2B5EF4-FFF2-40B4-BE49-F238E27FC236}">
                <a16:creationId xmlns:a16="http://schemas.microsoft.com/office/drawing/2014/main" id="{48F239B4-ACFE-4100-9BDF-A70AA0DD16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k-SK"/>
              <a:t>Kliknutím na ikonu pridáte obrázok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8D3EF634-5BDD-40E4-8A96-95EDE3D4B4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5" name="Zástupný objekt pre dátum 4">
            <a:extLst>
              <a:ext uri="{FF2B5EF4-FFF2-40B4-BE49-F238E27FC236}">
                <a16:creationId xmlns:a16="http://schemas.microsoft.com/office/drawing/2014/main" id="{6BC33FB0-0E60-40F0-8FC8-8256D20E54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4B56-DBFD-47DF-AD6F-45908B43EB8C}" type="datetimeFigureOut">
              <a:rPr lang="sk-SK" smtClean="0"/>
              <a:t>7. 11. 2022</a:t>
            </a:fld>
            <a:endParaRPr lang="sk-SK"/>
          </a:p>
        </p:txBody>
      </p:sp>
      <p:sp>
        <p:nvSpPr>
          <p:cNvPr id="6" name="Zástupný objekt pre pätu 5">
            <a:extLst>
              <a:ext uri="{FF2B5EF4-FFF2-40B4-BE49-F238E27FC236}">
                <a16:creationId xmlns:a16="http://schemas.microsoft.com/office/drawing/2014/main" id="{44CD8A4C-E7DA-4F47-B49D-000268033A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objekt pre číslo snímky 6">
            <a:extLst>
              <a:ext uri="{FF2B5EF4-FFF2-40B4-BE49-F238E27FC236}">
                <a16:creationId xmlns:a16="http://schemas.microsoft.com/office/drawing/2014/main" id="{B86472EA-1A2F-4017-926E-EC185639B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C299D-B488-406D-BB4C-EC2B701DFC2D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271383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ok 6">
            <a:extLst>
              <a:ext uri="{FF2B5EF4-FFF2-40B4-BE49-F238E27FC236}">
                <a16:creationId xmlns:a16="http://schemas.microsoft.com/office/drawing/2014/main" id="{054C066B-FC56-4F27-809D-24E490F42780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5"/>
          <a:stretch/>
        </p:blipFill>
        <p:spPr>
          <a:xfrm>
            <a:off x="838200" y="0"/>
            <a:ext cx="11353800" cy="6858000"/>
          </a:xfrm>
          <a:prstGeom prst="rect">
            <a:avLst/>
          </a:prstGeom>
        </p:spPr>
      </p:pic>
      <p:sp>
        <p:nvSpPr>
          <p:cNvPr id="2" name="Zástupný objekt pre nadpis 1">
            <a:extLst>
              <a:ext uri="{FF2B5EF4-FFF2-40B4-BE49-F238E27FC236}">
                <a16:creationId xmlns:a16="http://schemas.microsoft.com/office/drawing/2014/main" id="{242C86F9-43D5-41DA-BEE9-B9CFA95AEA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" y="136525"/>
            <a:ext cx="10515600" cy="8649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 dirty="0"/>
              <a:t>Kliknutím upravte štýl predlohy nadpisu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DB038F2D-B2F6-4378-83C3-13DBBDAECA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" y="1138011"/>
            <a:ext cx="10515600" cy="50389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dirty="0"/>
              <a:t>Kliknite sem a upravte štýly predlohy textu</a:t>
            </a:r>
          </a:p>
          <a:p>
            <a:pPr lvl="1"/>
            <a:r>
              <a:rPr lang="sk-SK" dirty="0"/>
              <a:t>Druhá úroveň</a:t>
            </a:r>
          </a:p>
          <a:p>
            <a:pPr lvl="2"/>
            <a:r>
              <a:rPr lang="sk-SK" dirty="0"/>
              <a:t>Tretia úroveň</a:t>
            </a:r>
          </a:p>
          <a:p>
            <a:pPr lvl="3"/>
            <a:r>
              <a:rPr lang="sk-SK" dirty="0"/>
              <a:t>Štvrtá úroveň</a:t>
            </a:r>
          </a:p>
          <a:p>
            <a:pPr lvl="4"/>
            <a:r>
              <a:rPr lang="sk-SK" dirty="0"/>
              <a:t>Piata úroveň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83566B6A-4E99-498D-8AE9-E57B83688D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A4B56-DBFD-47DF-AD6F-45908B43EB8C}" type="datetimeFigureOut">
              <a:rPr lang="sk-SK" smtClean="0"/>
              <a:t>7. 11. 2022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AB21FA36-84E6-411B-B1EF-3CFE9DC0A9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6B051357-6CF2-47A5-8FAD-3247C6646C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5C299D-B488-406D-BB4C-EC2B701DFC2D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616122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1">
            <a:extLst>
              <a:ext uri="{FF2B5EF4-FFF2-40B4-BE49-F238E27FC236}">
                <a16:creationId xmlns:a16="http://schemas.microsoft.com/office/drawing/2014/main" id="{32CCB187-1F70-476D-8F81-68C427319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675" y="806926"/>
            <a:ext cx="10515600" cy="864961"/>
          </a:xfrm>
        </p:spPr>
        <p:txBody>
          <a:bodyPr anchor="ctr">
            <a:noAutofit/>
          </a:bodyPr>
          <a:lstStyle/>
          <a:p>
            <a:pPr algn="ctr"/>
            <a:r>
              <a:rPr lang="sk-SK" sz="4000" b="1" dirty="0">
                <a:effectLst/>
              </a:rPr>
              <a:t>Zlepšujeme </a:t>
            </a:r>
            <a:br>
              <a:rPr lang="sk-SK" sz="4000" b="1" dirty="0">
                <a:effectLst/>
              </a:rPr>
            </a:br>
            <a:r>
              <a:rPr lang="sk-SK" sz="4000" b="1" dirty="0">
                <a:effectLst/>
              </a:rPr>
              <a:t>poskytovanie dôveryhodných služieb</a:t>
            </a:r>
            <a:br>
              <a:rPr lang="sk-SK" sz="4000" b="1" kern="0" dirty="0">
                <a:effectLst/>
              </a:rPr>
            </a:br>
            <a:r>
              <a:rPr lang="sk-SK" sz="4000" b="1" kern="1200" cap="all" dirty="0"/>
              <a:t> </a:t>
            </a:r>
            <a:endParaRPr lang="en-US" sz="4000" dirty="0"/>
          </a:p>
        </p:txBody>
      </p:sp>
      <p:pic>
        <p:nvPicPr>
          <p:cNvPr id="5" name="Obrázok 4" descr="Obrázok, na ktorom je mapa&#10;&#10;Automaticky generovaný popis">
            <a:extLst>
              <a:ext uri="{FF2B5EF4-FFF2-40B4-BE49-F238E27FC236}">
                <a16:creationId xmlns:a16="http://schemas.microsoft.com/office/drawing/2014/main" id="{9DC3FC7D-EBFE-496F-A5A6-5C2BFD1201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738" y="2120061"/>
            <a:ext cx="5087579" cy="2861763"/>
          </a:xfrm>
          <a:prstGeom prst="rect">
            <a:avLst/>
          </a:prstGeom>
        </p:spPr>
      </p:pic>
      <p:sp>
        <p:nvSpPr>
          <p:cNvPr id="11" name="BlokTextu 10">
            <a:extLst>
              <a:ext uri="{FF2B5EF4-FFF2-40B4-BE49-F238E27FC236}">
                <a16:creationId xmlns:a16="http://schemas.microsoft.com/office/drawing/2014/main" id="{14B9D5F6-BBF8-4C28-B754-5E786CF9754B}"/>
              </a:ext>
            </a:extLst>
          </p:cNvPr>
          <p:cNvSpPr txBox="1"/>
          <p:nvPr/>
        </p:nvSpPr>
        <p:spPr>
          <a:xfrm>
            <a:off x="950213" y="5214438"/>
            <a:ext cx="394652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b="1" dirty="0">
                <a:solidFill>
                  <a:srgbClr val="002060"/>
                </a:solidFill>
              </a:rPr>
              <a:t>Pôvodne bez spolupráce notárov bolo možné vydať mandátny certifikát </a:t>
            </a:r>
            <a:r>
              <a:rPr lang="sk-SK" b="1" dirty="0">
                <a:solidFill>
                  <a:srgbClr val="FF0000"/>
                </a:solidFill>
              </a:rPr>
              <a:t>iba </a:t>
            </a:r>
            <a:br>
              <a:rPr lang="sk-SK" b="1" dirty="0">
                <a:solidFill>
                  <a:srgbClr val="FF0000"/>
                </a:solidFill>
              </a:rPr>
            </a:br>
            <a:r>
              <a:rPr lang="sk-SK" b="1" dirty="0">
                <a:solidFill>
                  <a:srgbClr val="FF0000"/>
                </a:solidFill>
              </a:rPr>
              <a:t>na pracovisku v Bratislave.</a:t>
            </a:r>
            <a:endParaRPr lang="sk-SK" b="1" dirty="0">
              <a:solidFill>
                <a:srgbClr val="002060"/>
              </a:solidFill>
            </a:endParaRPr>
          </a:p>
        </p:txBody>
      </p:sp>
      <p:sp>
        <p:nvSpPr>
          <p:cNvPr id="13" name="BlokTextu 12">
            <a:extLst>
              <a:ext uri="{FF2B5EF4-FFF2-40B4-BE49-F238E27FC236}">
                <a16:creationId xmlns:a16="http://schemas.microsoft.com/office/drawing/2014/main" id="{D5306713-8708-46AB-9DF7-8668C430A7AC}"/>
              </a:ext>
            </a:extLst>
          </p:cNvPr>
          <p:cNvSpPr txBox="1"/>
          <p:nvPr/>
        </p:nvSpPr>
        <p:spPr>
          <a:xfrm>
            <a:off x="5960362" y="5214438"/>
            <a:ext cx="411689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b="1" dirty="0">
                <a:solidFill>
                  <a:srgbClr val="002060"/>
                </a:solidFill>
              </a:rPr>
              <a:t>Po novom so spoluprácou notárov </a:t>
            </a:r>
            <a:br>
              <a:rPr lang="sk-SK" b="1" dirty="0">
                <a:solidFill>
                  <a:srgbClr val="002060"/>
                </a:solidFill>
              </a:rPr>
            </a:br>
            <a:r>
              <a:rPr lang="sk-SK" b="1" dirty="0">
                <a:solidFill>
                  <a:srgbClr val="002060"/>
                </a:solidFill>
              </a:rPr>
              <a:t>možné už </a:t>
            </a:r>
            <a:r>
              <a:rPr lang="sk-SK" b="1" dirty="0">
                <a:solidFill>
                  <a:srgbClr val="FF0000"/>
                </a:solidFill>
              </a:rPr>
              <a:t>po</a:t>
            </a:r>
            <a:r>
              <a:rPr lang="sk-SK" b="1" dirty="0">
                <a:solidFill>
                  <a:srgbClr val="002060"/>
                </a:solidFill>
              </a:rPr>
              <a:t> </a:t>
            </a:r>
            <a:r>
              <a:rPr lang="sk-SK" b="1" dirty="0">
                <a:solidFill>
                  <a:srgbClr val="FF0000"/>
                </a:solidFill>
              </a:rPr>
              <a:t>celom Slovensku. </a:t>
            </a:r>
            <a:br>
              <a:rPr lang="sk-SK" b="1" dirty="0">
                <a:solidFill>
                  <a:srgbClr val="002060"/>
                </a:solidFill>
              </a:rPr>
            </a:br>
            <a:r>
              <a:rPr lang="sk-SK" b="1" dirty="0">
                <a:solidFill>
                  <a:srgbClr val="002060"/>
                </a:solidFill>
              </a:rPr>
              <a:t>Služba sa priblížila k občanom. </a:t>
            </a:r>
          </a:p>
        </p:txBody>
      </p:sp>
      <p:pic>
        <p:nvPicPr>
          <p:cNvPr id="14" name="Obrázok 13" descr="Obrázok, na ktorom je text, vektorová grafika&#10;&#10;Automaticky generovaný popis">
            <a:extLst>
              <a:ext uri="{FF2B5EF4-FFF2-40B4-BE49-F238E27FC236}">
                <a16:creationId xmlns:a16="http://schemas.microsoft.com/office/drawing/2014/main" id="{85081CC6-A8A2-4558-813A-DB4271CDF5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5" y="2352674"/>
            <a:ext cx="5087579" cy="2861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9542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1">
            <a:extLst>
              <a:ext uri="{FF2B5EF4-FFF2-40B4-BE49-F238E27FC236}">
                <a16:creationId xmlns:a16="http://schemas.microsoft.com/office/drawing/2014/main" id="{32CCB187-1F70-476D-8F81-68C427319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71500"/>
            <a:ext cx="9610725" cy="864961"/>
          </a:xfrm>
        </p:spPr>
        <p:txBody>
          <a:bodyPr>
            <a:normAutofit/>
          </a:bodyPr>
          <a:lstStyle/>
          <a:p>
            <a:pPr algn="ctr"/>
            <a:endParaRPr lang="en-US" sz="3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Obrázok 2">
            <a:extLst>
              <a:ext uri="{FF2B5EF4-FFF2-40B4-BE49-F238E27FC236}">
                <a16:creationId xmlns:a16="http://schemas.microsoft.com/office/drawing/2014/main" id="{FCF5CCE1-A849-42E1-A76A-9459B0B3C6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809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1">
            <a:extLst>
              <a:ext uri="{FF2B5EF4-FFF2-40B4-BE49-F238E27FC236}">
                <a16:creationId xmlns:a16="http://schemas.microsoft.com/office/drawing/2014/main" id="{32CCB187-1F70-476D-8F81-68C427319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71500"/>
            <a:ext cx="9610725" cy="864961"/>
          </a:xfrm>
        </p:spPr>
        <p:txBody>
          <a:bodyPr>
            <a:normAutofit/>
          </a:bodyPr>
          <a:lstStyle/>
          <a:p>
            <a:pPr algn="ctr"/>
            <a:endParaRPr lang="en-US" sz="3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Obrázok 2">
            <a:extLst>
              <a:ext uri="{FF2B5EF4-FFF2-40B4-BE49-F238E27FC236}">
                <a16:creationId xmlns:a16="http://schemas.microsoft.com/office/drawing/2014/main" id="{23F1466A-06AB-4291-A407-96AE8C67CC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8744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1">
            <a:extLst>
              <a:ext uri="{FF2B5EF4-FFF2-40B4-BE49-F238E27FC236}">
                <a16:creationId xmlns:a16="http://schemas.microsoft.com/office/drawing/2014/main" id="{32CCB187-1F70-476D-8F81-68C427319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71500"/>
            <a:ext cx="9610725" cy="864961"/>
          </a:xfrm>
        </p:spPr>
        <p:txBody>
          <a:bodyPr>
            <a:normAutofit/>
          </a:bodyPr>
          <a:lstStyle/>
          <a:p>
            <a:pPr algn="ctr"/>
            <a:endParaRPr lang="en-US" sz="3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Obrázok 2">
            <a:extLst>
              <a:ext uri="{FF2B5EF4-FFF2-40B4-BE49-F238E27FC236}">
                <a16:creationId xmlns:a16="http://schemas.microsoft.com/office/drawing/2014/main" id="{F8A25C9F-EF1C-4DA2-815B-2A2A0FA832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6356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1">
            <a:extLst>
              <a:ext uri="{FF2B5EF4-FFF2-40B4-BE49-F238E27FC236}">
                <a16:creationId xmlns:a16="http://schemas.microsoft.com/office/drawing/2014/main" id="{32CCB187-1F70-476D-8F81-68C427319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04875"/>
            <a:ext cx="9763125" cy="864961"/>
          </a:xfrm>
        </p:spPr>
        <p:txBody>
          <a:bodyPr>
            <a:normAutofit fontScale="90000"/>
          </a:bodyPr>
          <a:lstStyle/>
          <a:p>
            <a:pPr algn="ctr"/>
            <a:r>
              <a:rPr lang="sk-SK" sz="34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Štatistické údaje</a:t>
            </a:r>
            <a:br>
              <a:rPr lang="sk-SK" sz="3400" b="1" kern="0" dirty="0">
                <a:solidFill>
                  <a:srgbClr val="2F5496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sk-SK" sz="3400" b="1" kern="1200" cap="all" dirty="0">
                <a:solidFill>
                  <a:srgbClr val="00206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 </a:t>
            </a:r>
            <a:endParaRPr lang="en-US" sz="3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BlokTextu 7">
            <a:extLst>
              <a:ext uri="{FF2B5EF4-FFF2-40B4-BE49-F238E27FC236}">
                <a16:creationId xmlns:a16="http://schemas.microsoft.com/office/drawing/2014/main" id="{B1CE9C7B-69F4-4ACF-8DC9-216B45B3CF59}"/>
              </a:ext>
            </a:extLst>
          </p:cNvPr>
          <p:cNvSpPr txBox="1"/>
          <p:nvPr/>
        </p:nvSpPr>
        <p:spPr>
          <a:xfrm>
            <a:off x="1319530" y="2569936"/>
            <a:ext cx="8772526" cy="2666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k-SK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Rok 2022 (údaje platné ku koncu 3. kvartálu 2022)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sk-SK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vydaných</a:t>
            </a:r>
            <a:r>
              <a:rPr lang="sk-SK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900 </a:t>
            </a:r>
            <a:r>
              <a:rPr lang="sk-SK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kvalifikovaných elektronických pečatí a </a:t>
            </a:r>
            <a:r>
              <a:rPr lang="sk-SK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4000 </a:t>
            </a:r>
            <a:r>
              <a:rPr lang="sk-SK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mandátnych certifikátov.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sk-SK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k-SK" sz="18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Rok 202</a:t>
            </a:r>
            <a:r>
              <a:rPr lang="sk-SK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 (aktuálny plán)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sk-SK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sk-SK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ydaných</a:t>
            </a:r>
            <a:r>
              <a:rPr lang="sk-SK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1500</a:t>
            </a:r>
            <a:r>
              <a:rPr lang="sk-SK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k-SK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kvalifikovaných elektronických pečatí a </a:t>
            </a:r>
            <a:r>
              <a:rPr lang="sk-SK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6000 </a:t>
            </a:r>
            <a:r>
              <a:rPr lang="sk-SK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mandátnych certifikátov.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k-SK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(Odhad berie do úvahy zmeny po spojených regionálnych voľbách a pripravenosť </a:t>
            </a:r>
            <a:br>
              <a:rPr lang="sk-SK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k-SK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zapájania sa jednotlivých inštitúcií).</a:t>
            </a:r>
          </a:p>
        </p:txBody>
      </p:sp>
    </p:spTree>
    <p:extLst>
      <p:ext uri="{BB962C8B-B14F-4D97-AF65-F5344CB8AC3E}">
        <p14:creationId xmlns:p14="http://schemas.microsoft.com/office/powerpoint/2010/main" val="3233805758"/>
      </p:ext>
    </p:extLst>
  </p:cSld>
  <p:clrMapOvr>
    <a:masterClrMapping/>
  </p:clrMapOvr>
</p:sld>
</file>

<file path=ppt/theme/theme1.xml><?xml version="1.0" encoding="utf-8"?>
<a:theme xmlns:a="http://schemas.openxmlformats.org/drawingml/2006/main" name="nases_motiv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ases_motiv" id="{70929934-A302-4878-BFFC-CD21C1D760F8}" vid="{B9BC7EF0-080A-47DA-92F8-93D704EC4BF8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F81EAA74DAB864D9D277AD41FB576BA" ma:contentTypeVersion="15" ma:contentTypeDescription="Create a new document." ma:contentTypeScope="" ma:versionID="70b0efc7e5d723785a825b214ed2576c">
  <xsd:schema xmlns:xsd="http://www.w3.org/2001/XMLSchema" xmlns:xs="http://www.w3.org/2001/XMLSchema" xmlns:p="http://schemas.microsoft.com/office/2006/metadata/properties" xmlns:ns2="d4e4a1b1-e230-4b0c-b019-579ce694cea8" xmlns:ns3="336b369e-e764-46f4-bd71-71143728bb15" xmlns:ns4="68a7e814-d8e8-483a-a1eb-7703838edea8" targetNamespace="http://schemas.microsoft.com/office/2006/metadata/properties" ma:root="true" ma:fieldsID="f47a81d52e5acb7b6d681377358431ac" ns2:_="" ns3:_="" ns4:_="">
    <xsd:import namespace="d4e4a1b1-e230-4b0c-b019-579ce694cea8"/>
    <xsd:import namespace="336b369e-e764-46f4-bd71-71143728bb15"/>
    <xsd:import namespace="68a7e814-d8e8-483a-a1eb-7703838edea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e4a1b1-e230-4b0c-b019-579ce694cea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36ca92fb-2770-491c-96cd-d83221f5193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6b369e-e764-46f4-bd71-71143728bb1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a7e814-d8e8-483a-a1eb-7703838edea8" elementFormDefault="qualified">
    <xsd:import namespace="http://schemas.microsoft.com/office/2006/documentManagement/types"/>
    <xsd:import namespace="http://schemas.microsoft.com/office/infopath/2007/PartnerControls"/>
    <xsd:element name="TaxCatchAll" ma:index="22" nillable="true" ma:displayName="Taxonomy Catch All Column" ma:hidden="true" ma:list="{6ad720e8-38b3-4ec6-83e8-6d046c071e43}" ma:internalName="TaxCatchAll" ma:showField="CatchAllData" ma:web="68a7e814-d8e8-483a-a1eb-7703838edea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4e4a1b1-e230-4b0c-b019-579ce694cea8">
      <Terms xmlns="http://schemas.microsoft.com/office/infopath/2007/PartnerControls"/>
    </lcf76f155ced4ddcb4097134ff3c332f>
    <TaxCatchAll xmlns="68a7e814-d8e8-483a-a1eb-7703838edea8" xsi:nil="true"/>
  </documentManagement>
</p:properties>
</file>

<file path=customXml/itemProps1.xml><?xml version="1.0" encoding="utf-8"?>
<ds:datastoreItem xmlns:ds="http://schemas.openxmlformats.org/officeDocument/2006/customXml" ds:itemID="{842C5DFF-61CB-41BD-ABC1-0759E35096A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4e4a1b1-e230-4b0c-b019-579ce694cea8"/>
    <ds:schemaRef ds:uri="336b369e-e764-46f4-bd71-71143728bb15"/>
    <ds:schemaRef ds:uri="68a7e814-d8e8-483a-a1eb-7703838edea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DCE8E0E-CD0E-4545-A1D5-D1ABABC3130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D0AE652-BC9C-48C8-8EC5-7452013255C3}">
  <ds:schemaRefs>
    <ds:schemaRef ds:uri="http://purl.org/dc/dcmitype/"/>
    <ds:schemaRef ds:uri="http://schemas.openxmlformats.org/package/2006/metadata/core-properties"/>
    <ds:schemaRef ds:uri="http://purl.org/dc/terms/"/>
    <ds:schemaRef ds:uri="http://schemas.microsoft.com/office/2006/metadata/properties"/>
    <ds:schemaRef ds:uri="336b369e-e764-46f4-bd71-71143728bb15"/>
    <ds:schemaRef ds:uri="d4e4a1b1-e230-4b0c-b019-579ce694cea8"/>
    <ds:schemaRef ds:uri="http://schemas.microsoft.com/office/2006/documentManagement/types"/>
    <ds:schemaRef ds:uri="http://schemas.microsoft.com/office/infopath/2007/PartnerControls"/>
    <ds:schemaRef ds:uri="68a7e814-d8e8-483a-a1eb-7703838edea8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nases_motiv</Template>
  <TotalTime>3011</TotalTime>
  <Words>102</Words>
  <Application>Microsoft Office PowerPoint</Application>
  <PresentationFormat>Širokouhlá</PresentationFormat>
  <Paragraphs>10</Paragraphs>
  <Slides>5</Slides>
  <Notes>0</Notes>
  <HiddenSlides>0</HiddenSlides>
  <MMClips>0</MMClips>
  <ScaleCrop>false</ScaleCrop>
  <HeadingPairs>
    <vt:vector size="6" baseType="variant">
      <vt:variant>
        <vt:lpstr>Použité písma</vt:lpstr>
      </vt:variant>
      <vt:variant>
        <vt:i4>4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Wingdings</vt:lpstr>
      <vt:lpstr>nases_motiv</vt:lpstr>
      <vt:lpstr>Zlepšujeme  poskytovanie dôveryhodných služieb  </vt:lpstr>
      <vt:lpstr>Prezentácia programu PowerPoint</vt:lpstr>
      <vt:lpstr>Prezentácia programu PowerPoint</vt:lpstr>
      <vt:lpstr>Prezentácia programu PowerPoint</vt:lpstr>
      <vt:lpstr>Štatistické údaje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 pre prácu s formulármi</dc:title>
  <dc:creator>Lenka Mitakova</dc:creator>
  <cp:lastModifiedBy>Kristína Novanská Kručayová</cp:lastModifiedBy>
  <cp:revision>471</cp:revision>
  <dcterms:created xsi:type="dcterms:W3CDTF">2022-08-03T06:01:22Z</dcterms:created>
  <dcterms:modified xsi:type="dcterms:W3CDTF">2022-11-07T09:44:34Z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0x0101007F81EAA74DAB864D9D277AD41FB576BA</vt:lpwstr>
  </property>
  <property fmtid="{D5CDD505-2E9C-101B-9397-08002B2CF9AE}" pid="3" name="MediaServiceImageTags">
    <vt:lpwstr/>
  </property>
</Properties>
</file>